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Playfair Display"/>
      <p:regular r:id="rId25"/>
      <p:bold r:id="rId26"/>
      <p:italic r:id="rId27"/>
      <p:boldItalic r:id="rId28"/>
    </p:embeddedFont>
    <p:embeddedFont>
      <p:font typeface="Montserrat"/>
      <p:regular r:id="rId29"/>
      <p:bold r:id="rId30"/>
      <p:italic r:id="rId31"/>
      <p:boldItalic r:id="rId32"/>
    </p:embeddedFont>
    <p:embeddedFont>
      <p:font typeface="Oswal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bold.fntdata"/><Relationship Id="rId25" Type="http://schemas.openxmlformats.org/officeDocument/2006/relationships/font" Target="fonts/PlayfairDisplay-regular.fntdata"/><Relationship Id="rId28" Type="http://schemas.openxmlformats.org/officeDocument/2006/relationships/font" Target="fonts/PlayfairDisplay-boldItalic.fntdata"/><Relationship Id="rId27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6.xml"/><Relationship Id="rId33" Type="http://schemas.openxmlformats.org/officeDocument/2006/relationships/font" Target="fonts/Oswald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swa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ce074cfcde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ce074cfcde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ce074cfcd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ce074cfcd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ce074cfcde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ce074cfcde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ce074cfcd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ce074cfcd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ce074cfcde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ce074cfcd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ce074cfcd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ce074cfcd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ce074cfcd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ce074cfcd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ce074cfcd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ce074cfcd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ce074cfcd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ce074cfcd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ce074cfcd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ce074cfcd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ce074cfcd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ce074cfcd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ce074cfcde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ce074cfcde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ce074cfcde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ce074cfcde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ce074cfac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ce074cfac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ce074cfac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ce074cfac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ce074cfc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ce074cfc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ce074cfcd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ce074cfcd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ce074cfcd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ce074cfcd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ce074cfcd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ce074cfcd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12.png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1.jpg"/><Relationship Id="rId5" Type="http://schemas.openxmlformats.org/officeDocument/2006/relationships/image" Target="../media/image15.png"/><Relationship Id="rId6" Type="http://schemas.openxmlformats.org/officeDocument/2006/relationships/image" Target="../media/image7.gif"/><Relationship Id="rId7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3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10" l="0" r="0" t="10"/>
          <a:stretch/>
        </p:blipFill>
        <p:spPr>
          <a:xfrm>
            <a:off x="-35700" y="0"/>
            <a:ext cx="9210675" cy="5143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5700" y="0"/>
            <a:ext cx="9210675" cy="514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4100" y="880250"/>
            <a:ext cx="2839099" cy="18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3732" y="2961300"/>
            <a:ext cx="2779849" cy="210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 rotWithShape="1">
          <a:blip r:embed="rId3">
            <a:alphaModFix/>
          </a:blip>
          <a:srcRect b="10" l="0" r="0" t="10"/>
          <a:stretch/>
        </p:blipFill>
        <p:spPr>
          <a:xfrm>
            <a:off x="-35700" y="0"/>
            <a:ext cx="9210675" cy="514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 title="Screen Shot 2026-03-08 at 11.46.43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9021" y="1612621"/>
            <a:ext cx="703100" cy="14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 rotWithShape="1">
          <a:blip r:embed="rId3">
            <a:alphaModFix/>
          </a:blip>
          <a:srcRect b="10" l="0" r="0" t="10"/>
          <a:stretch/>
        </p:blipFill>
        <p:spPr>
          <a:xfrm>
            <a:off x="-35700" y="0"/>
            <a:ext cx="9210675" cy="514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 title="Screen Shot 2026-03-08 at 11.49.2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776" y="1745126"/>
            <a:ext cx="3641925" cy="22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4676" y="84425"/>
            <a:ext cx="1465900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45" name="Google Shape;1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4676" y="84425"/>
            <a:ext cx="1465900" cy="10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 rotWithShape="1">
          <a:blip r:embed="rId5">
            <a:alphaModFix/>
          </a:blip>
          <a:srcRect b="29913" l="0" r="0" t="0"/>
          <a:stretch/>
        </p:blipFill>
        <p:spPr>
          <a:xfrm>
            <a:off x="5082850" y="1466175"/>
            <a:ext cx="3706425" cy="323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6275" y="189550"/>
            <a:ext cx="992325" cy="7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/>
          <p:cNvPicPr preferRelativeResize="0"/>
          <p:nvPr/>
        </p:nvPicPr>
        <p:blipFill rotWithShape="1">
          <a:blip r:embed="rId3">
            <a:alphaModFix/>
          </a:blip>
          <a:srcRect b="10" l="0" r="0" t="10"/>
          <a:stretch/>
        </p:blipFill>
        <p:spPr>
          <a:xfrm>
            <a:off x="-35700" y="0"/>
            <a:ext cx="9210675" cy="514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0200" y="136975"/>
            <a:ext cx="904600" cy="6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9"/>
          <p:cNvSpPr txBox="1"/>
          <p:nvPr/>
        </p:nvSpPr>
        <p:spPr>
          <a:xfrm>
            <a:off x="323025" y="4364925"/>
            <a:ext cx="40170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Coach Sarah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Wednesdays @ 3:00-3:30pm or 5:45-6:15pm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Coach Sydney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Tuesdays @6:30-7:00pm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65" name="Google Shape;1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0200" y="136975"/>
            <a:ext cx="904600" cy="67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171" name="Google Shape;1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9600" y="4465925"/>
            <a:ext cx="823000" cy="61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075" y="722575"/>
            <a:ext cx="1590399" cy="156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5">
            <a:alphaModFix/>
          </a:blip>
          <a:srcRect b="0" l="9247" r="8482" t="0"/>
          <a:stretch/>
        </p:blipFill>
        <p:spPr>
          <a:xfrm>
            <a:off x="6963100" y="689725"/>
            <a:ext cx="1655373" cy="163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Pic 2B.GIF"/>
          <p:cNvPicPr preferRelativeResize="0"/>
          <p:nvPr/>
        </p:nvPicPr>
        <p:blipFill rotWithShape="1">
          <a:blip r:embed="rId6">
            <a:alphaModFix/>
          </a:blip>
          <a:srcRect b="0" l="0" r="0" t="7630"/>
          <a:stretch/>
        </p:blipFill>
        <p:spPr>
          <a:xfrm>
            <a:off x="1589500" y="2903475"/>
            <a:ext cx="1655375" cy="17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7">
            <a:alphaModFix/>
          </a:blip>
          <a:srcRect b="10546" l="6926" r="6926" t="14390"/>
          <a:stretch/>
        </p:blipFill>
        <p:spPr>
          <a:xfrm>
            <a:off x="5975250" y="3055426"/>
            <a:ext cx="1513375" cy="163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5872500" y="4621800"/>
            <a:ext cx="32715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Weymouth Club</a:t>
            </a:r>
            <a:endParaRPr b="1" sz="1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 rotWithShape="1">
          <a:blip r:embed="rId4">
            <a:alphaModFix/>
          </a:blip>
          <a:srcRect b="31187" l="0" r="33502" t="-1649"/>
          <a:stretch/>
        </p:blipFill>
        <p:spPr>
          <a:xfrm>
            <a:off x="323275" y="1405750"/>
            <a:ext cx="4248724" cy="337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/>
          <p:nvPr/>
        </p:nvSpPr>
        <p:spPr>
          <a:xfrm>
            <a:off x="7449200" y="210200"/>
            <a:ext cx="1510800" cy="1353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9288" y="210200"/>
            <a:ext cx="1690624" cy="98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 rotWithShape="1">
          <a:blip r:embed="rId3">
            <a:alphaModFix/>
          </a:blip>
          <a:srcRect b="10" l="0" r="0" t="10"/>
          <a:stretch/>
        </p:blipFill>
        <p:spPr>
          <a:xfrm>
            <a:off x="-35700" y="0"/>
            <a:ext cx="9210675" cy="514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4676" y="84425"/>
            <a:ext cx="1465900" cy="10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/>
          <p:nvPr/>
        </p:nvSpPr>
        <p:spPr>
          <a:xfrm>
            <a:off x="4182750" y="1076725"/>
            <a:ext cx="1557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1V-4V Only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1"/>
          <p:cNvSpPr txBox="1"/>
          <p:nvPr/>
        </p:nvSpPr>
        <p:spPr>
          <a:xfrm>
            <a:off x="3945875" y="3051300"/>
            <a:ext cx="1557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1V-4V Only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1"/>
          <p:cNvSpPr txBox="1"/>
          <p:nvPr/>
        </p:nvSpPr>
        <p:spPr>
          <a:xfrm>
            <a:off x="3945875" y="3949125"/>
            <a:ext cx="1557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1V-3V Only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